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870" r:id="rId2"/>
    <p:sldMasterId id="2147483900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B57-5862-4C46-BE8F-27AFDE07A1B3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EA26-14E6-4A23-873F-3B889B87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6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B57-5862-4C46-BE8F-27AFDE07A1B3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EA26-14E6-4A23-873F-3B889B87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00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B57-5862-4C46-BE8F-27AFDE07A1B3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EA26-14E6-4A23-873F-3B889B87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07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B57-5862-4C46-BE8F-27AFDE07A1B3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EA26-14E6-4A23-873F-3B889B87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875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B57-5862-4C46-BE8F-27AFDE07A1B3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EA26-14E6-4A23-873F-3B889B87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42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B57-5862-4C46-BE8F-27AFDE07A1B3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EA26-14E6-4A23-873F-3B889B87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703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B57-5862-4C46-BE8F-27AFDE07A1B3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EA26-14E6-4A23-873F-3B889B87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184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B57-5862-4C46-BE8F-27AFDE07A1B3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EA26-14E6-4A23-873F-3B889B87437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0971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B57-5862-4C46-BE8F-27AFDE07A1B3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EA26-14E6-4A23-873F-3B889B87437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555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B57-5862-4C46-BE8F-27AFDE07A1B3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EA26-14E6-4A23-873F-3B889B87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6977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B57-5862-4C46-BE8F-27AFDE07A1B3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EA26-14E6-4A23-873F-3B889B87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44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B57-5862-4C46-BE8F-27AFDE07A1B3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EA26-14E6-4A23-873F-3B889B87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618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B57-5862-4C46-BE8F-27AFDE07A1B3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EA26-14E6-4A23-873F-3B889B87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19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B57-5862-4C46-BE8F-27AFDE07A1B3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EA26-14E6-4A23-873F-3B889B87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872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B57-5862-4C46-BE8F-27AFDE07A1B3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EA26-14E6-4A23-873F-3B889B87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254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B57-5862-4C46-BE8F-27AFDE07A1B3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22DBEA26-14E6-4A23-873F-3B889B87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371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B57-5862-4C46-BE8F-27AFDE07A1B3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EA26-14E6-4A23-873F-3B889B87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779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B57-5862-4C46-BE8F-27AFDE07A1B3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22DBEA26-14E6-4A23-873F-3B889B87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197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B57-5862-4C46-BE8F-27AFDE07A1B3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EA26-14E6-4A23-873F-3B889B87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459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B57-5862-4C46-BE8F-27AFDE07A1B3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EA26-14E6-4A23-873F-3B889B87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6121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B57-5862-4C46-BE8F-27AFDE07A1B3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EA26-14E6-4A23-873F-3B889B87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2778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B57-5862-4C46-BE8F-27AFDE07A1B3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EA26-14E6-4A23-873F-3B889B87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49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B57-5862-4C46-BE8F-27AFDE07A1B3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EA26-14E6-4A23-873F-3B889B87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449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B57-5862-4C46-BE8F-27AFDE07A1B3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EA26-14E6-4A23-873F-3B889B87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211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B57-5862-4C46-BE8F-27AFDE07A1B3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EA26-14E6-4A23-873F-3B889B87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32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B57-5862-4C46-BE8F-27AFDE07A1B3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22DBEA26-14E6-4A23-873F-3B889B87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066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B57-5862-4C46-BE8F-27AFDE07A1B3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22DBEA26-14E6-4A23-873F-3B889B87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510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B57-5862-4C46-BE8F-27AFDE07A1B3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2DBEA26-14E6-4A23-873F-3B889B87437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56106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B57-5862-4C46-BE8F-27AFDE07A1B3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2DBEA26-14E6-4A23-873F-3B889B87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6813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B57-5862-4C46-BE8F-27AFDE07A1B3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EA26-14E6-4A23-873F-3B889B87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000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B57-5862-4C46-BE8F-27AFDE07A1B3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EA26-14E6-4A23-873F-3B889B87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6363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B57-5862-4C46-BE8F-27AFDE07A1B3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EA26-14E6-4A23-873F-3B889B87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0958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AC84B57-5862-4C46-BE8F-27AFDE07A1B3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22DBEA26-14E6-4A23-873F-3B889B87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949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B57-5862-4C46-BE8F-27AFDE07A1B3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EA26-14E6-4A23-873F-3B889B87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1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B57-5862-4C46-BE8F-27AFDE07A1B3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EA26-14E6-4A23-873F-3B889B87437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341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B57-5862-4C46-BE8F-27AFDE07A1B3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EA26-14E6-4A23-873F-3B889B87437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093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B57-5862-4C46-BE8F-27AFDE07A1B3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EA26-14E6-4A23-873F-3B889B87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4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B57-5862-4C46-BE8F-27AFDE07A1B3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EA26-14E6-4A23-873F-3B889B87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834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B57-5862-4C46-BE8F-27AFDE07A1B3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EA26-14E6-4A23-873F-3B889B87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52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C84B57-5862-4C46-BE8F-27AFDE07A1B3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BEA26-14E6-4A23-873F-3B889B87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44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C84B57-5862-4C46-BE8F-27AFDE07A1B3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BEA26-14E6-4A23-873F-3B889B87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0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84B57-5862-4C46-BE8F-27AFDE07A1B3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BEA26-14E6-4A23-873F-3B889B87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2583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  <p:sldLayoutId id="2147483913" r:id="rId13"/>
    <p:sldLayoutId id="2147483914" r:id="rId14"/>
    <p:sldLayoutId id="2147483915" r:id="rId15"/>
    <p:sldLayoutId id="2147483916" r:id="rId16"/>
    <p:sldLayoutId id="214748391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history.org/us/51e.asp" TargetMode="External"/><Relationship Id="rId2" Type="http://schemas.openxmlformats.org/officeDocument/2006/relationships/hyperlink" Target="https://www.jewishvirtuallibrary.org/jsource/Holocaust/auconditions.html" TargetMode="External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en.wikipedia.org/wiki/Internment_of_Japanese_America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Concentration Camps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Ali Stoker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990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held as prisoners</a:t>
            </a:r>
          </a:p>
          <a:p>
            <a:r>
              <a:rPr lang="en-US" dirty="0" smtClean="0"/>
              <a:t>Treated horrible</a:t>
            </a:r>
          </a:p>
          <a:p>
            <a:r>
              <a:rPr lang="en-US" dirty="0" smtClean="0"/>
              <a:t>There are also death camps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341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were they?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8897" y="2503568"/>
            <a:ext cx="3452767" cy="3746935"/>
          </a:xfrm>
        </p:spPr>
        <p:txBody>
          <a:bodyPr>
            <a:normAutofit/>
          </a:bodyPr>
          <a:lstStyle/>
          <a:p>
            <a:r>
              <a:rPr lang="en-US" dirty="0" smtClean="0"/>
              <a:t>Holland</a:t>
            </a:r>
          </a:p>
          <a:p>
            <a:r>
              <a:rPr lang="en-US" dirty="0" smtClean="0"/>
              <a:t>Italy</a:t>
            </a:r>
          </a:p>
          <a:p>
            <a:r>
              <a:rPr lang="en-US" dirty="0" smtClean="0"/>
              <a:t>Latvia</a:t>
            </a:r>
          </a:p>
          <a:p>
            <a:r>
              <a:rPr lang="en-US" dirty="0" smtClean="0"/>
              <a:t>Lithuania</a:t>
            </a:r>
          </a:p>
          <a:p>
            <a:r>
              <a:rPr lang="en-US" dirty="0" smtClean="0"/>
              <a:t>Norway</a:t>
            </a:r>
          </a:p>
          <a:p>
            <a:r>
              <a:rPr lang="en-US" dirty="0" smtClean="0"/>
              <a:t>Russia</a:t>
            </a:r>
          </a:p>
          <a:p>
            <a:r>
              <a:rPr lang="en-US" dirty="0" smtClean="0"/>
              <a:t>United States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2721" y="2489272"/>
            <a:ext cx="3452767" cy="37469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Germany</a:t>
            </a:r>
          </a:p>
          <a:p>
            <a:r>
              <a:rPr lang="en-US" smtClean="0"/>
              <a:t>Austria</a:t>
            </a:r>
          </a:p>
          <a:p>
            <a:r>
              <a:rPr lang="en-US" smtClean="0"/>
              <a:t>Czechoslovakia</a:t>
            </a:r>
          </a:p>
          <a:p>
            <a:r>
              <a:rPr lang="en-US" smtClean="0"/>
              <a:t>France</a:t>
            </a:r>
          </a:p>
          <a:p>
            <a:r>
              <a:rPr lang="en-US" smtClean="0"/>
              <a:t>Poland</a:t>
            </a:r>
          </a:p>
          <a:p>
            <a:r>
              <a:rPr lang="en-US" smtClean="0"/>
              <a:t>Belgium</a:t>
            </a:r>
          </a:p>
          <a:p>
            <a:r>
              <a:rPr lang="en-US" smtClean="0"/>
              <a:t>Estonia</a:t>
            </a:r>
          </a:p>
          <a:p>
            <a:r>
              <a:rPr lang="en-US" smtClean="0"/>
              <a:t>Finland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616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German Concentration Camps</a:t>
            </a:r>
            <a:br>
              <a:rPr lang="en-US" dirty="0" smtClean="0"/>
            </a:br>
            <a:r>
              <a:rPr lang="en-US" sz="2800" dirty="0" smtClean="0"/>
              <a:t>Death Camp: Auschwitz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7817503" cy="3599316"/>
          </a:xfrm>
        </p:spPr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 Auschwitz</a:t>
            </a:r>
            <a:r>
              <a:rPr lang="en-US" dirty="0"/>
              <a:t> </a:t>
            </a:r>
            <a:r>
              <a:rPr lang="en-US" dirty="0" smtClean="0"/>
              <a:t>concentration camp:</a:t>
            </a:r>
          </a:p>
          <a:p>
            <a:pPr lvl="1"/>
            <a:r>
              <a:rPr lang="en-US" dirty="0"/>
              <a:t>Several hundred three-tier wooden bunk beds </a:t>
            </a:r>
            <a:r>
              <a:rPr lang="en-US" dirty="0" smtClean="0"/>
              <a:t>were in </a:t>
            </a:r>
            <a:r>
              <a:rPr lang="en-US" dirty="0"/>
              <a:t>each </a:t>
            </a:r>
            <a:r>
              <a:rPr lang="en-US" dirty="0" smtClean="0"/>
              <a:t>building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overcrowding in </a:t>
            </a:r>
            <a:r>
              <a:rPr lang="en-US" dirty="0" smtClean="0"/>
              <a:t>that camp made </a:t>
            </a:r>
            <a:r>
              <a:rPr lang="en-US" dirty="0"/>
              <a:t>basements and lofts </a:t>
            </a:r>
            <a:r>
              <a:rPr lang="en-US" dirty="0" smtClean="0"/>
              <a:t>to be used as sleeping/ living places too</a:t>
            </a:r>
          </a:p>
          <a:p>
            <a:pPr lvl="1"/>
            <a:r>
              <a:rPr lang="en-US" dirty="0" smtClean="0"/>
              <a:t>Barracks (their houses)</a:t>
            </a:r>
          </a:p>
          <a:p>
            <a:pPr lvl="2"/>
            <a:r>
              <a:rPr lang="en-US" dirty="0" smtClean="0"/>
              <a:t>700 people per barrack</a:t>
            </a:r>
          </a:p>
          <a:p>
            <a:pPr lvl="2"/>
            <a:r>
              <a:rPr lang="en-US" dirty="0"/>
              <a:t>Dampness</a:t>
            </a:r>
            <a:r>
              <a:rPr lang="en-US" dirty="0" smtClean="0"/>
              <a:t>, leaky roofs, gross straw mattresses</a:t>
            </a:r>
          </a:p>
          <a:p>
            <a:pPr lvl="3"/>
            <a:r>
              <a:rPr lang="en-US" dirty="0" smtClean="0"/>
              <a:t>Gave them worse living conditions</a:t>
            </a:r>
          </a:p>
          <a:p>
            <a:pPr lvl="3"/>
            <a:r>
              <a:rPr lang="en-US" dirty="0" smtClean="0"/>
              <a:t>Diarrhea</a:t>
            </a:r>
            <a:endParaRPr lang="en-US" dirty="0"/>
          </a:p>
          <a:p>
            <a:pPr lvl="1"/>
            <a:r>
              <a:rPr lang="en-US" dirty="0" smtClean="0"/>
              <a:t>Shortage of water for washing</a:t>
            </a:r>
          </a:p>
          <a:p>
            <a:pPr lvl="2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2456" y="4444423"/>
            <a:ext cx="3209544" cy="24135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2456" y="1975104"/>
            <a:ext cx="3209544" cy="2370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617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German Concentration Camps</a:t>
            </a:r>
            <a:br>
              <a:rPr lang="en-US" dirty="0"/>
            </a:br>
            <a:r>
              <a:rPr lang="en-US" sz="2800" dirty="0"/>
              <a:t>Death Camp: Auschwitz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44343"/>
          </a:xfrm>
        </p:spPr>
        <p:txBody>
          <a:bodyPr>
            <a:normAutofit/>
          </a:bodyPr>
          <a:lstStyle/>
          <a:p>
            <a:r>
              <a:rPr lang="en-US" dirty="0" smtClean="0"/>
              <a:t>Feeding conditions:</a:t>
            </a:r>
          </a:p>
          <a:p>
            <a:pPr lvl="1"/>
            <a:r>
              <a:rPr lang="en-US" dirty="0" smtClean="0"/>
              <a:t>3 meals</a:t>
            </a:r>
          </a:p>
          <a:p>
            <a:pPr lvl="1"/>
            <a:r>
              <a:rPr lang="en-US" dirty="0" smtClean="0"/>
              <a:t>1,300 calories per day</a:t>
            </a:r>
          </a:p>
          <a:p>
            <a:pPr lvl="2"/>
            <a:r>
              <a:rPr lang="en-US" dirty="0" smtClean="0"/>
              <a:t>Harder workers got 1,700</a:t>
            </a:r>
          </a:p>
          <a:p>
            <a:pPr lvl="1"/>
            <a:r>
              <a:rPr lang="en-US" dirty="0" smtClean="0"/>
              <a:t>Many went through starvation periods</a:t>
            </a:r>
          </a:p>
          <a:p>
            <a:pPr lvl="2"/>
            <a:r>
              <a:rPr lang="en-US" dirty="0" smtClean="0"/>
              <a:t>Went through severe exhaustion</a:t>
            </a:r>
          </a:p>
          <a:p>
            <a:pPr lvl="2"/>
            <a:r>
              <a:rPr lang="en-US" dirty="0" smtClean="0"/>
              <a:t>Ended in death</a:t>
            </a:r>
          </a:p>
          <a:p>
            <a:r>
              <a:rPr lang="en-US" dirty="0" smtClean="0"/>
              <a:t>Order of the day:</a:t>
            </a:r>
          </a:p>
          <a:p>
            <a:pPr lvl="1"/>
            <a:r>
              <a:rPr lang="en-US" dirty="0" smtClean="0"/>
              <a:t>11 hours working every day</a:t>
            </a:r>
          </a:p>
          <a:p>
            <a:pPr lvl="1"/>
            <a:r>
              <a:rPr lang="en-US" dirty="0" smtClean="0"/>
              <a:t>Food rations</a:t>
            </a:r>
          </a:p>
          <a:p>
            <a:pPr lvl="1"/>
            <a:r>
              <a:rPr lang="en-US" dirty="0" smtClean="0"/>
              <a:t>Removing bugs and dirt; disinfecting</a:t>
            </a:r>
          </a:p>
        </p:txBody>
      </p:sp>
    </p:spTree>
    <p:extLst>
      <p:ext uri="{BB962C8B-B14F-4D97-AF65-F5344CB8AC3E}">
        <p14:creationId xmlns:p14="http://schemas.microsoft.com/office/powerpoint/2010/main" val="832626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German Concentration Camps</a:t>
            </a:r>
            <a:br>
              <a:rPr lang="en-US" dirty="0"/>
            </a:br>
            <a:r>
              <a:rPr lang="en-US" sz="2800" dirty="0"/>
              <a:t>Death Camp: Auschwitz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Labor: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abor </a:t>
            </a:r>
            <a:r>
              <a:rPr lang="en-US" dirty="0"/>
              <a:t>was one of the </a:t>
            </a:r>
            <a:r>
              <a:rPr lang="en-US" dirty="0" smtClean="0"/>
              <a:t>words </a:t>
            </a:r>
            <a:r>
              <a:rPr lang="en-US" dirty="0"/>
              <a:t>used to destroy </a:t>
            </a:r>
            <a:r>
              <a:rPr lang="en-US" dirty="0" smtClean="0"/>
              <a:t>prisoners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uilding </a:t>
            </a:r>
            <a:r>
              <a:rPr lang="en-US" dirty="0"/>
              <a:t>the </a:t>
            </a:r>
            <a:r>
              <a:rPr lang="en-US" dirty="0" smtClean="0"/>
              <a:t>camp</a:t>
            </a:r>
          </a:p>
          <a:p>
            <a:pPr lvl="2"/>
            <a:r>
              <a:rPr lang="en-US" dirty="0"/>
              <a:t>L</a:t>
            </a:r>
            <a:r>
              <a:rPr lang="en-US" dirty="0" smtClean="0"/>
              <a:t>eveling </a:t>
            </a:r>
            <a:r>
              <a:rPr lang="en-US" dirty="0"/>
              <a:t>the ground, </a:t>
            </a:r>
            <a:r>
              <a:rPr lang="en-US" dirty="0" smtClean="0"/>
              <a:t>laying </a:t>
            </a:r>
            <a:r>
              <a:rPr lang="en-US" dirty="0"/>
              <a:t>roads, and digging drainage </a:t>
            </a:r>
            <a:r>
              <a:rPr lang="en-US" dirty="0" smtClean="0"/>
              <a:t>ditches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ace </a:t>
            </a:r>
            <a:r>
              <a:rPr lang="en-US" dirty="0"/>
              <a:t>of the work, the starvation rations of food, and constant beatings and </a:t>
            </a:r>
            <a:r>
              <a:rPr lang="en-US" dirty="0" smtClean="0"/>
              <a:t>abuse increased the </a:t>
            </a:r>
            <a:r>
              <a:rPr lang="en-US" dirty="0"/>
              <a:t>death rate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356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 Camps and Prisons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Japan imprisoned 127,000 Americans during WWII</a:t>
            </a:r>
          </a:p>
          <a:p>
            <a:r>
              <a:rPr lang="en-US" dirty="0"/>
              <a:t>Until the camps were completed, many of the </a:t>
            </a:r>
            <a:r>
              <a:rPr lang="en-US" dirty="0" smtClean="0"/>
              <a:t>Americans </a:t>
            </a:r>
            <a:r>
              <a:rPr lang="en-US" dirty="0"/>
              <a:t>were held in temporary </a:t>
            </a:r>
            <a:r>
              <a:rPr lang="en-US" dirty="0" smtClean="0"/>
              <a:t>“houses” like </a:t>
            </a:r>
            <a:r>
              <a:rPr lang="en-US" dirty="0"/>
              <a:t>stables at local </a:t>
            </a:r>
            <a:r>
              <a:rPr lang="en-US" dirty="0" smtClean="0"/>
              <a:t>racetracks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162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Camps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Ten camps in the western side of the United States</a:t>
            </a:r>
          </a:p>
          <a:p>
            <a:r>
              <a:rPr lang="en-US" dirty="0" smtClean="0"/>
              <a:t>Imprisoned Japanese and Japanese-Americans</a:t>
            </a:r>
          </a:p>
          <a:p>
            <a:r>
              <a:rPr lang="en-US" dirty="0" smtClean="0"/>
              <a:t>Not severe 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073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www.jewishvirtuallibrary.org/jsource/Holocaust/auconditions.html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www.ushistory.org/us/51e.asp</a:t>
            </a:r>
            <a:endParaRPr lang="en-US" dirty="0" smtClean="0"/>
          </a:p>
          <a:p>
            <a:r>
              <a:rPr lang="en-US">
                <a:hlinkClick r:id="rId4"/>
              </a:rPr>
              <a:t>http</a:t>
            </a:r>
            <a:r>
              <a:rPr lang="en-US">
                <a:hlinkClick r:id="rId4"/>
              </a:rPr>
              <a:t>://</a:t>
            </a:r>
            <a:r>
              <a:rPr lang="en-US" smtClean="0">
                <a:hlinkClick r:id="rId4"/>
              </a:rPr>
              <a:t>en.wikipedia.org/wiki/Internment_of_Japanese_Americans</a:t>
            </a:r>
            <a:endParaRPr lang="en-US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068751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69</TotalTime>
  <Words>262</Words>
  <Application>Microsoft Office PowerPoint</Application>
  <PresentationFormat>Widescreen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Trebuchet MS</vt:lpstr>
      <vt:lpstr>Wingdings 2</vt:lpstr>
      <vt:lpstr>HDOfficeLightV0</vt:lpstr>
      <vt:lpstr>1_HDOfficeLightV0</vt:lpstr>
      <vt:lpstr>Berlin</vt:lpstr>
      <vt:lpstr>Concentration Camps</vt:lpstr>
      <vt:lpstr>What are they?</vt:lpstr>
      <vt:lpstr>Where were they?</vt:lpstr>
      <vt:lpstr>German Concentration Camps Death Camp: Auschwitz</vt:lpstr>
      <vt:lpstr>German Concentration Camps Death Camp: Auschwitz</vt:lpstr>
      <vt:lpstr>German Concentration Camps Death Camp: Auschwitz</vt:lpstr>
      <vt:lpstr>Japan Camps and Prisons</vt:lpstr>
      <vt:lpstr>American Camps</vt:lpstr>
      <vt:lpstr>Sources</vt:lpstr>
    </vt:vector>
  </TitlesOfParts>
  <Company>Belt Public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Concentration Camps</dc:title>
  <dc:creator>itAdmin</dc:creator>
  <cp:lastModifiedBy>itAdmin</cp:lastModifiedBy>
  <cp:revision>9</cp:revision>
  <dcterms:created xsi:type="dcterms:W3CDTF">2015-04-20T16:27:26Z</dcterms:created>
  <dcterms:modified xsi:type="dcterms:W3CDTF">2015-05-08T16:16:46Z</dcterms:modified>
</cp:coreProperties>
</file>